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25.03.2013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25.03.2013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25.03.2013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25.03.2013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25.03.2013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25.03.2013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MY FAMİLY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esmus_13565590941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357298"/>
            <a:ext cx="7286676" cy="5072098"/>
          </a:xfrm>
        </p:spPr>
      </p:pic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MY FAMİLY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10272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Grandmother</a:t>
            </a:r>
            <a:r>
              <a:rPr lang="tr-TR" dirty="0" smtClean="0">
                <a:solidFill>
                  <a:srgbClr val="FF0000"/>
                </a:solidFill>
              </a:rPr>
              <a:t>= </a:t>
            </a:r>
            <a:r>
              <a:rPr lang="tr-TR" dirty="0" smtClean="0">
                <a:solidFill>
                  <a:schemeClr val="bg1"/>
                </a:solidFill>
              </a:rPr>
              <a:t>büyükanne</a:t>
            </a:r>
            <a:r>
              <a:rPr lang="tr-TR" dirty="0" smtClean="0">
                <a:solidFill>
                  <a:srgbClr val="FF0000"/>
                </a:solidFill>
              </a:rPr>
              <a:t>                                                              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Father</a:t>
            </a:r>
            <a:r>
              <a:rPr lang="tr-TR" dirty="0" smtClean="0">
                <a:solidFill>
                  <a:srgbClr val="FF0000"/>
                </a:solidFill>
              </a:rPr>
              <a:t>=</a:t>
            </a:r>
            <a:r>
              <a:rPr lang="tr-TR" dirty="0" smtClean="0">
                <a:solidFill>
                  <a:schemeClr val="bg1"/>
                </a:solidFill>
              </a:rPr>
              <a:t>baba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>
                <a:solidFill>
                  <a:srgbClr val="FF0000"/>
                </a:solidFill>
              </a:rPr>
              <a:t>Grandfather</a:t>
            </a:r>
            <a:r>
              <a:rPr lang="tr-TR" dirty="0" smtClean="0">
                <a:solidFill>
                  <a:srgbClr val="FF0000"/>
                </a:solidFill>
              </a:rPr>
              <a:t>=</a:t>
            </a:r>
            <a:r>
              <a:rPr lang="tr-TR" dirty="0" smtClean="0">
                <a:solidFill>
                  <a:schemeClr val="bg1"/>
                </a:solidFill>
              </a:rPr>
              <a:t>büyükbaba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>
                <a:solidFill>
                  <a:srgbClr val="FF0000"/>
                </a:solidFill>
              </a:rPr>
              <a:t>Mother</a:t>
            </a:r>
            <a:r>
              <a:rPr lang="tr-TR" dirty="0" smtClean="0">
                <a:solidFill>
                  <a:srgbClr val="FF0000"/>
                </a:solidFill>
              </a:rPr>
              <a:t>=</a:t>
            </a:r>
            <a:r>
              <a:rPr lang="tr-TR" dirty="0" smtClean="0">
                <a:solidFill>
                  <a:schemeClr val="bg1"/>
                </a:solidFill>
              </a:rPr>
              <a:t>anne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>
                <a:solidFill>
                  <a:srgbClr val="FF0000"/>
                </a:solidFill>
              </a:rPr>
              <a:t>Brother</a:t>
            </a:r>
            <a:r>
              <a:rPr lang="tr-TR" dirty="0" smtClean="0">
                <a:solidFill>
                  <a:srgbClr val="FF0000"/>
                </a:solidFill>
              </a:rPr>
              <a:t>=</a:t>
            </a:r>
            <a:r>
              <a:rPr lang="tr-TR" dirty="0" smtClean="0">
                <a:solidFill>
                  <a:schemeClr val="bg1"/>
                </a:solidFill>
              </a:rPr>
              <a:t>erkek kardeş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>
                <a:solidFill>
                  <a:srgbClr val="FF0000"/>
                </a:solidFill>
              </a:rPr>
              <a:t>Sister</a:t>
            </a:r>
            <a:r>
              <a:rPr lang="tr-TR" dirty="0" smtClean="0">
                <a:solidFill>
                  <a:srgbClr val="FF0000"/>
                </a:solidFill>
              </a:rPr>
              <a:t>=</a:t>
            </a:r>
            <a:r>
              <a:rPr lang="tr-TR" dirty="0" smtClean="0">
                <a:solidFill>
                  <a:schemeClr val="bg1"/>
                </a:solidFill>
              </a:rPr>
              <a:t>kız kardeş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>
                <a:solidFill>
                  <a:srgbClr val="FF0000"/>
                </a:solidFill>
              </a:rPr>
              <a:t>Daughter</a:t>
            </a:r>
            <a:r>
              <a:rPr lang="tr-TR" dirty="0" smtClean="0">
                <a:solidFill>
                  <a:srgbClr val="FF0000"/>
                </a:solidFill>
              </a:rPr>
              <a:t>=</a:t>
            </a:r>
            <a:r>
              <a:rPr lang="tr-TR" dirty="0" smtClean="0">
                <a:solidFill>
                  <a:schemeClr val="bg1"/>
                </a:solidFill>
              </a:rPr>
              <a:t>kız çocuğu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>
                <a:solidFill>
                  <a:srgbClr val="FF0000"/>
                </a:solidFill>
              </a:rPr>
              <a:t>Son=</a:t>
            </a:r>
            <a:r>
              <a:rPr lang="tr-TR" dirty="0" smtClean="0">
                <a:solidFill>
                  <a:schemeClr val="bg1"/>
                </a:solidFill>
              </a:rPr>
              <a:t>erkek çocuğu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>
                <a:solidFill>
                  <a:srgbClr val="FF0000"/>
                </a:solidFill>
              </a:rPr>
              <a:t>Uncle</a:t>
            </a:r>
            <a:r>
              <a:rPr lang="tr-TR" dirty="0" smtClean="0">
                <a:solidFill>
                  <a:srgbClr val="FF0000"/>
                </a:solidFill>
              </a:rPr>
              <a:t>=</a:t>
            </a:r>
            <a:r>
              <a:rPr lang="tr-TR" dirty="0" smtClean="0">
                <a:solidFill>
                  <a:schemeClr val="bg1"/>
                </a:solidFill>
              </a:rPr>
              <a:t>amca/dayı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>
                <a:solidFill>
                  <a:srgbClr val="FF0000"/>
                </a:solidFill>
              </a:rPr>
              <a:t>Aunt</a:t>
            </a:r>
            <a:r>
              <a:rPr lang="tr-TR" dirty="0" smtClean="0">
                <a:solidFill>
                  <a:srgbClr val="FF0000"/>
                </a:solidFill>
              </a:rPr>
              <a:t>=   </a:t>
            </a:r>
            <a:r>
              <a:rPr lang="tr-TR" dirty="0" smtClean="0">
                <a:solidFill>
                  <a:schemeClr val="bg1"/>
                </a:solidFill>
              </a:rPr>
              <a:t>hala/teyze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NUMBERS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1=  </a:t>
            </a:r>
            <a:r>
              <a:rPr lang="tr-TR" dirty="0" smtClean="0">
                <a:solidFill>
                  <a:schemeClr val="bg1"/>
                </a:solidFill>
              </a:rPr>
              <a:t>one</a:t>
            </a:r>
            <a:r>
              <a:rPr lang="tr-TR" dirty="0" smtClean="0">
                <a:solidFill>
                  <a:srgbClr val="FF0000"/>
                </a:solidFill>
              </a:rPr>
              <a:t>2=</a:t>
            </a:r>
            <a:r>
              <a:rPr lang="tr-TR" dirty="0" smtClean="0">
                <a:solidFill>
                  <a:schemeClr val="bg1"/>
                </a:solidFill>
              </a:rPr>
              <a:t>two</a:t>
            </a:r>
            <a:r>
              <a:rPr lang="tr-TR" dirty="0" smtClean="0">
                <a:solidFill>
                  <a:srgbClr val="FF0000"/>
                </a:solidFill>
              </a:rPr>
              <a:t>3= </a:t>
            </a:r>
            <a:r>
              <a:rPr lang="tr-TR" dirty="0" smtClean="0">
                <a:solidFill>
                  <a:schemeClr val="bg1"/>
                </a:solidFill>
              </a:rPr>
              <a:t>theree</a:t>
            </a:r>
            <a:r>
              <a:rPr lang="tr-TR" dirty="0" smtClean="0">
                <a:solidFill>
                  <a:srgbClr val="FF0000"/>
                </a:solidFill>
              </a:rPr>
              <a:t>4= </a:t>
            </a:r>
            <a:r>
              <a:rPr lang="tr-TR" dirty="0" smtClean="0">
                <a:solidFill>
                  <a:schemeClr val="bg1"/>
                </a:solidFill>
              </a:rPr>
              <a:t>four</a:t>
            </a:r>
            <a:r>
              <a:rPr lang="tr-TR" dirty="0" smtClean="0">
                <a:solidFill>
                  <a:srgbClr val="FF0000"/>
                </a:solidFill>
              </a:rPr>
              <a:t>5=</a:t>
            </a:r>
            <a:r>
              <a:rPr lang="tr-TR" dirty="0" err="1" smtClean="0">
                <a:solidFill>
                  <a:schemeClr val="bg1"/>
                </a:solidFill>
              </a:rPr>
              <a:t>five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6=</a:t>
            </a:r>
            <a:r>
              <a:rPr lang="tr-TR" dirty="0" smtClean="0">
                <a:solidFill>
                  <a:schemeClr val="bg1"/>
                </a:solidFill>
              </a:rPr>
              <a:t>six</a:t>
            </a:r>
            <a:r>
              <a:rPr lang="tr-TR" dirty="0" smtClean="0">
                <a:solidFill>
                  <a:srgbClr val="FF0000"/>
                </a:solidFill>
              </a:rPr>
              <a:t>7= </a:t>
            </a:r>
            <a:r>
              <a:rPr lang="tr-TR" dirty="0" smtClean="0">
                <a:solidFill>
                  <a:schemeClr val="bg1"/>
                </a:solidFill>
              </a:rPr>
              <a:t>seven</a:t>
            </a:r>
            <a:r>
              <a:rPr lang="tr-TR" dirty="0" smtClean="0">
                <a:solidFill>
                  <a:srgbClr val="FF0000"/>
                </a:solidFill>
              </a:rPr>
              <a:t>8= </a:t>
            </a:r>
            <a:r>
              <a:rPr lang="tr-TR" dirty="0" smtClean="0">
                <a:solidFill>
                  <a:schemeClr val="bg1"/>
                </a:solidFill>
              </a:rPr>
              <a:t>eight</a:t>
            </a:r>
            <a:r>
              <a:rPr lang="tr-TR" dirty="0" smtClean="0">
                <a:solidFill>
                  <a:srgbClr val="FF0000"/>
                </a:solidFill>
              </a:rPr>
              <a:t>9= </a:t>
            </a:r>
            <a:r>
              <a:rPr lang="tr-TR" dirty="0" smtClean="0">
                <a:solidFill>
                  <a:schemeClr val="bg1"/>
                </a:solidFill>
              </a:rPr>
              <a:t>nine</a:t>
            </a:r>
            <a:r>
              <a:rPr lang="tr-TR" dirty="0" smtClean="0">
                <a:solidFill>
                  <a:srgbClr val="FF0000"/>
                </a:solidFill>
              </a:rPr>
              <a:t> 10= </a:t>
            </a:r>
            <a:r>
              <a:rPr lang="tr-TR" dirty="0" smtClean="0">
                <a:solidFill>
                  <a:schemeClr val="bg1"/>
                </a:solidFill>
              </a:rPr>
              <a:t>ten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11=</a:t>
            </a:r>
            <a:r>
              <a:rPr lang="tr-TR" dirty="0" smtClean="0">
                <a:solidFill>
                  <a:schemeClr val="bg1"/>
                </a:solidFill>
              </a:rPr>
              <a:t>eleven</a:t>
            </a:r>
            <a:r>
              <a:rPr lang="tr-TR" dirty="0" smtClean="0">
                <a:solidFill>
                  <a:srgbClr val="FF0000"/>
                </a:solidFill>
              </a:rPr>
              <a:t>12= </a:t>
            </a:r>
            <a:r>
              <a:rPr lang="tr-TR" dirty="0" smtClean="0">
                <a:solidFill>
                  <a:schemeClr val="bg1"/>
                </a:solidFill>
              </a:rPr>
              <a:t>twelve</a:t>
            </a:r>
            <a:r>
              <a:rPr lang="tr-TR" dirty="0" smtClean="0">
                <a:solidFill>
                  <a:srgbClr val="FF0000"/>
                </a:solidFill>
              </a:rPr>
              <a:t>13=</a:t>
            </a:r>
            <a:r>
              <a:rPr lang="tr-TR" dirty="0" smtClean="0">
                <a:solidFill>
                  <a:schemeClr val="bg1"/>
                </a:solidFill>
              </a:rPr>
              <a:t>thirtteen</a:t>
            </a:r>
            <a:r>
              <a:rPr lang="tr-TR" dirty="0" smtClean="0">
                <a:solidFill>
                  <a:srgbClr val="FF0000"/>
                </a:solidFill>
              </a:rPr>
              <a:t>14=</a:t>
            </a:r>
            <a:r>
              <a:rPr lang="tr-TR" dirty="0" err="1" smtClean="0">
                <a:solidFill>
                  <a:schemeClr val="bg1"/>
                </a:solidFill>
              </a:rPr>
              <a:t>fourtteen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15=</a:t>
            </a:r>
            <a:r>
              <a:rPr lang="tr-TR" dirty="0" smtClean="0">
                <a:solidFill>
                  <a:schemeClr val="bg1"/>
                </a:solidFill>
              </a:rPr>
              <a:t>fifteen</a:t>
            </a:r>
            <a:r>
              <a:rPr lang="tr-TR" dirty="0" smtClean="0">
                <a:solidFill>
                  <a:srgbClr val="FF0000"/>
                </a:solidFill>
              </a:rPr>
              <a:t>16=</a:t>
            </a:r>
            <a:r>
              <a:rPr lang="tr-TR" dirty="0" smtClean="0">
                <a:solidFill>
                  <a:schemeClr val="bg1"/>
                </a:solidFill>
              </a:rPr>
              <a:t>sixteen</a:t>
            </a:r>
            <a:r>
              <a:rPr lang="tr-TR" dirty="0" smtClean="0">
                <a:solidFill>
                  <a:srgbClr val="FF0000"/>
                </a:solidFill>
              </a:rPr>
              <a:t>17=</a:t>
            </a:r>
            <a:r>
              <a:rPr lang="tr-TR" dirty="0" smtClean="0">
                <a:solidFill>
                  <a:schemeClr val="bg1"/>
                </a:solidFill>
              </a:rPr>
              <a:t>seventeen</a:t>
            </a:r>
            <a:r>
              <a:rPr lang="tr-TR" dirty="0" smtClean="0">
                <a:solidFill>
                  <a:srgbClr val="FF0000"/>
                </a:solidFill>
              </a:rPr>
              <a:t>18=</a:t>
            </a:r>
            <a:r>
              <a:rPr lang="tr-TR" dirty="0" err="1" smtClean="0">
                <a:solidFill>
                  <a:schemeClr val="bg1"/>
                </a:solidFill>
              </a:rPr>
              <a:t>eighteen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19= </a:t>
            </a:r>
            <a:r>
              <a:rPr lang="tr-TR" dirty="0" smtClean="0">
                <a:solidFill>
                  <a:schemeClr val="bg1"/>
                </a:solidFill>
              </a:rPr>
              <a:t>nineteen</a:t>
            </a:r>
            <a:r>
              <a:rPr lang="tr-TR" dirty="0" smtClean="0">
                <a:solidFill>
                  <a:srgbClr val="FF0000"/>
                </a:solidFill>
              </a:rPr>
              <a:t>20=</a:t>
            </a:r>
            <a:r>
              <a:rPr lang="tr-TR" dirty="0" err="1" smtClean="0">
                <a:solidFill>
                  <a:schemeClr val="bg1"/>
                </a:solidFill>
              </a:rPr>
              <a:t>twenty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21</TotalTime>
  <Words>47</Words>
  <PresentationFormat>Ekran Gösterisi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Kağıt</vt:lpstr>
      <vt:lpstr>MY FAMİLY</vt:lpstr>
      <vt:lpstr>MY FAMİLY</vt:lpstr>
      <vt:lpstr>Slayt 3</vt:lpstr>
      <vt:lpstr>NUMBERS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FAMİLY</dc:title>
  <cp:lastModifiedBy>.</cp:lastModifiedBy>
  <cp:revision>4</cp:revision>
  <dcterms:modified xsi:type="dcterms:W3CDTF">2013-03-25T09:45:30Z</dcterms:modified>
</cp:coreProperties>
</file>