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897DB12-05F3-4E51-B6B8-57B3C9A6B479}" type="datetimeFigureOut">
              <a:rPr lang="tr-TR" smtClean="0"/>
              <a:t>06.03.2013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91F3A05-6E19-47F9-B7B6-20C146349DAC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DB12-05F3-4E51-B6B8-57B3C9A6B479}" type="datetimeFigureOut">
              <a:rPr lang="tr-TR" smtClean="0"/>
              <a:t>06.03.2013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F3A05-6E19-47F9-B7B6-20C146349DAC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DB12-05F3-4E51-B6B8-57B3C9A6B479}" type="datetimeFigureOut">
              <a:rPr lang="tr-TR" smtClean="0"/>
              <a:t>06.03.2013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F3A05-6E19-47F9-B7B6-20C146349DAC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DB12-05F3-4E51-B6B8-57B3C9A6B479}" type="datetimeFigureOut">
              <a:rPr lang="tr-TR" smtClean="0"/>
              <a:t>06.03.2013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F3A05-6E19-47F9-B7B6-20C146349DAC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DB12-05F3-4E51-B6B8-57B3C9A6B479}" type="datetimeFigureOut">
              <a:rPr lang="tr-TR" smtClean="0"/>
              <a:t>06.03.2013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F3A05-6E19-47F9-B7B6-20C146349DAC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DB12-05F3-4E51-B6B8-57B3C9A6B479}" type="datetimeFigureOut">
              <a:rPr lang="tr-TR" smtClean="0"/>
              <a:t>06.03.2013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F3A05-6E19-47F9-B7B6-20C146349DAC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DB12-05F3-4E51-B6B8-57B3C9A6B479}" type="datetimeFigureOut">
              <a:rPr lang="tr-TR" smtClean="0"/>
              <a:t>06.03.2013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F3A05-6E19-47F9-B7B6-20C146349DAC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DB12-05F3-4E51-B6B8-57B3C9A6B479}" type="datetimeFigureOut">
              <a:rPr lang="tr-TR" smtClean="0"/>
              <a:t>06.03.2013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F3A05-6E19-47F9-B7B6-20C146349DAC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DB12-05F3-4E51-B6B8-57B3C9A6B479}" type="datetimeFigureOut">
              <a:rPr lang="tr-TR" smtClean="0"/>
              <a:t>06.03.2013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F3A05-6E19-47F9-B7B6-20C146349DA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DB12-05F3-4E51-B6B8-57B3C9A6B479}" type="datetimeFigureOut">
              <a:rPr lang="tr-TR" smtClean="0"/>
              <a:t>06.03.2013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F3A05-6E19-47F9-B7B6-20C146349DA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DB12-05F3-4E51-B6B8-57B3C9A6B479}" type="datetimeFigureOut">
              <a:rPr lang="tr-TR" smtClean="0"/>
              <a:t>06.03.2013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F3A05-6E19-47F9-B7B6-20C146349DA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897DB12-05F3-4E51-B6B8-57B3C9A6B479}" type="datetimeFigureOut">
              <a:rPr lang="tr-TR" smtClean="0"/>
              <a:t>06.03.2013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91F3A05-6E19-47F9-B7B6-20C146349DA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Traffic</a:t>
            </a:r>
            <a:r>
              <a:rPr lang="tr-TR" dirty="0" smtClean="0"/>
              <a:t> </a:t>
            </a:r>
            <a:r>
              <a:rPr lang="tr-TR" dirty="0" err="1" smtClean="0"/>
              <a:t>rules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307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366713"/>
            <a:ext cx="48577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23088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7" y="980728"/>
            <a:ext cx="4390802" cy="4536504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2635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903" y="548680"/>
            <a:ext cx="4469313" cy="5238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92150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14</TotalTime>
  <Words>2</Words>
  <Application>Microsoft Office PowerPoint</Application>
  <PresentationFormat>Ekran Gösterisi 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Cilt</vt:lpstr>
      <vt:lpstr>Traffic rules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Traffic rules</dc:title>
  <dc:creator>Pc</dc:creator>
  <cp:lastModifiedBy>Pc</cp:lastModifiedBy>
  <cp:revision>2</cp:revision>
  <dcterms:created xsi:type="dcterms:W3CDTF">2013-03-06T13:23:09Z</dcterms:created>
  <dcterms:modified xsi:type="dcterms:W3CDTF">2013-03-06T13:37:11Z</dcterms:modified>
</cp:coreProperties>
</file>